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03" r:id="rId11"/>
    <p:sldId id="304" r:id="rId12"/>
    <p:sldId id="305" r:id="rId13"/>
    <p:sldId id="306" r:id="rId14"/>
    <p:sldId id="260" r:id="rId15"/>
    <p:sldId id="298" r:id="rId16"/>
    <p:sldId id="299" r:id="rId17"/>
    <p:sldId id="275" r:id="rId18"/>
    <p:sldId id="307" r:id="rId19"/>
    <p:sldId id="263" r:id="rId20"/>
    <p:sldId id="277" r:id="rId21"/>
    <p:sldId id="280" r:id="rId22"/>
    <p:sldId id="283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AEBEE"/>
    <a:srgbClr val="D1D1CF"/>
    <a:srgbClr val="EBEDEE"/>
    <a:srgbClr val="744379"/>
    <a:srgbClr val="707646"/>
    <a:srgbClr val="2A254B"/>
    <a:srgbClr val="6D6969"/>
    <a:srgbClr val="E9E9E9"/>
    <a:srgbClr val="E4E3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4" autoAdjust="0"/>
    <p:restoredTop sz="96197"/>
  </p:normalViewPr>
  <p:slideViewPr>
    <p:cSldViewPr snapToGrid="0" showGuides="1">
      <p:cViewPr varScale="1">
        <p:scale>
          <a:sx n="128" d="100"/>
          <a:sy n="128" d="100"/>
        </p:scale>
        <p:origin x="10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2023. 6. 22.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cdn.discordapp.com/attachments/444140630843719690/1118827782844190781/AAASQ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72409" y="4967100"/>
            <a:ext cx="964719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(230622)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Text-To-Image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StyleGAN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이미지 합성 알고리즘 작성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피팅 페이지 설계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8" name="그림 2107">
            <a:extLst>
              <a:ext uri="{FF2B5EF4-FFF2-40B4-BE49-F238E27FC236}">
                <a16:creationId xmlns:a16="http://schemas.microsoft.com/office/drawing/2014/main" id="{7124FF01-95D5-590E-9080-8B3BCA62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3" y="520580"/>
            <a:ext cx="5325639" cy="5816839"/>
          </a:xfrm>
          <a:prstGeom prst="rect">
            <a:avLst/>
          </a:prstGeom>
        </p:spPr>
      </p:pic>
      <p:pic>
        <p:nvPicPr>
          <p:cNvPr id="2109" name="그림 2108">
            <a:extLst>
              <a:ext uri="{FF2B5EF4-FFF2-40B4-BE49-F238E27FC236}">
                <a16:creationId xmlns:a16="http://schemas.microsoft.com/office/drawing/2014/main" id="{BE35256E-8CE2-70A8-8530-96651D7A4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7" y="520580"/>
            <a:ext cx="4517809" cy="5816839"/>
          </a:xfrm>
          <a:prstGeom prst="rect">
            <a:avLst/>
          </a:prstGeom>
        </p:spPr>
      </p:pic>
      <p:pic>
        <p:nvPicPr>
          <p:cNvPr id="2110" name="그림 2109">
            <a:extLst>
              <a:ext uri="{FF2B5EF4-FFF2-40B4-BE49-F238E27FC236}">
                <a16:creationId xmlns:a16="http://schemas.microsoft.com/office/drawing/2014/main" id="{C2EB31D8-3FA9-48C4-698F-B2904519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099" y="520580"/>
            <a:ext cx="3854455" cy="5816839"/>
          </a:xfrm>
          <a:prstGeom prst="rect">
            <a:avLst/>
          </a:prstGeom>
        </p:spPr>
      </p:pic>
      <p:sp>
        <p:nvSpPr>
          <p:cNvPr id="2111" name="TextBox 2110">
            <a:extLst>
              <a:ext uri="{FF2B5EF4-FFF2-40B4-BE49-F238E27FC236}">
                <a16:creationId xmlns:a16="http://schemas.microsoft.com/office/drawing/2014/main" id="{0E74814E-E08E-04BD-6DA1-56732FB8F8EC}"/>
              </a:ext>
            </a:extLst>
          </p:cNvPr>
          <p:cNvSpPr txBox="1"/>
          <p:nvPr/>
        </p:nvSpPr>
        <p:spPr>
          <a:xfrm>
            <a:off x="1537520" y="6448327"/>
            <a:ext cx="942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Text - To - Image model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004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래픽 44" descr="남자 윤곽선">
            <a:extLst>
              <a:ext uri="{FF2B5EF4-FFF2-40B4-BE49-F238E27FC236}">
                <a16:creationId xmlns:a16="http://schemas.microsoft.com/office/drawing/2014/main" id="{376FC660-B12B-38E8-7A64-536B73F43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957" y="313320"/>
            <a:ext cx="3703655" cy="3745846"/>
          </a:xfrm>
          <a:prstGeom prst="rect">
            <a:avLst/>
          </a:prstGeom>
        </p:spPr>
      </p:pic>
      <p:pic>
        <p:nvPicPr>
          <p:cNvPr id="46" name="그래픽 45" descr="배지 체크 표시1 단색으로 채워진">
            <a:extLst>
              <a:ext uri="{FF2B5EF4-FFF2-40B4-BE49-F238E27FC236}">
                <a16:creationId xmlns:a16="http://schemas.microsoft.com/office/drawing/2014/main" id="{B1B621D7-ADB1-7633-93B4-69D56AE48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697" y="2549264"/>
            <a:ext cx="415333" cy="415333"/>
          </a:xfrm>
          <a:prstGeom prst="rect">
            <a:avLst/>
          </a:prstGeom>
        </p:spPr>
      </p:pic>
      <p:pic>
        <p:nvPicPr>
          <p:cNvPr id="47" name="그래픽 46" descr="배지 체크 표시1 단색으로 채워진">
            <a:extLst>
              <a:ext uri="{FF2B5EF4-FFF2-40B4-BE49-F238E27FC236}">
                <a16:creationId xmlns:a16="http://schemas.microsoft.com/office/drawing/2014/main" id="{472B70C3-CF88-3738-7879-840F1AA23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698" y="3601642"/>
            <a:ext cx="415333" cy="41533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2B359B-4716-78E4-A0F3-04FD7F001DD3}"/>
              </a:ext>
            </a:extLst>
          </p:cNvPr>
          <p:cNvSpPr/>
          <p:nvPr/>
        </p:nvSpPr>
        <p:spPr>
          <a:xfrm>
            <a:off x="6666230" y="751942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상의 종류 </a:t>
            </a:r>
            <a:r>
              <a:rPr lang="en-US" altLang="ko-KR" sz="1200" dirty="0"/>
              <a:t>- </a:t>
            </a:r>
            <a:r>
              <a:rPr lang="ko-KR" altLang="en-US" sz="1200" dirty="0"/>
              <a:t>티셔츠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958471-E78D-AC5F-AB1B-107F228001D5}"/>
              </a:ext>
            </a:extLst>
          </p:cNvPr>
          <p:cNvSpPr txBox="1"/>
          <p:nvPr/>
        </p:nvSpPr>
        <p:spPr>
          <a:xfrm>
            <a:off x="6876146" y="313258"/>
            <a:ext cx="2010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[Check Box - sample]</a:t>
            </a:r>
            <a:endParaRPr lang="ko-KR" altLang="en-US" sz="14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B7C7A0-B003-30EE-859B-431EA44D85D4}"/>
              </a:ext>
            </a:extLst>
          </p:cNvPr>
          <p:cNvSpPr/>
          <p:nvPr/>
        </p:nvSpPr>
        <p:spPr>
          <a:xfrm>
            <a:off x="6666230" y="1287701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상의 색상 </a:t>
            </a:r>
            <a:r>
              <a:rPr lang="en-US" altLang="ko-KR" sz="1200" dirty="0"/>
              <a:t>- </a:t>
            </a:r>
            <a:r>
              <a:rPr lang="ko-KR" altLang="en-US" sz="1200" dirty="0"/>
              <a:t>빨간색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E1B393E-28D0-0B73-85D3-7CEEFEF21C14}"/>
              </a:ext>
            </a:extLst>
          </p:cNvPr>
          <p:cNvSpPr/>
          <p:nvPr/>
        </p:nvSpPr>
        <p:spPr>
          <a:xfrm>
            <a:off x="6666230" y="1813069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하의 종류 </a:t>
            </a:r>
            <a:r>
              <a:rPr lang="en-US" altLang="ko-KR" sz="1200" dirty="0"/>
              <a:t>– </a:t>
            </a:r>
            <a:r>
              <a:rPr lang="ko-KR" altLang="en-US" sz="1200" dirty="0"/>
              <a:t>와이드 팬츠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0E114-95E9-A63C-1727-FE6C6832DCE0}"/>
              </a:ext>
            </a:extLst>
          </p:cNvPr>
          <p:cNvSpPr/>
          <p:nvPr/>
        </p:nvSpPr>
        <p:spPr>
          <a:xfrm>
            <a:off x="6666230" y="2349462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하의 색상 </a:t>
            </a:r>
            <a:r>
              <a:rPr lang="en-US" altLang="ko-KR" sz="1200" dirty="0"/>
              <a:t>- </a:t>
            </a:r>
            <a:r>
              <a:rPr lang="ko-KR" altLang="en-US" sz="1200" dirty="0"/>
              <a:t>검정색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0747016-3857-F6F3-F729-E9209F26143D}"/>
              </a:ext>
            </a:extLst>
          </p:cNvPr>
          <p:cNvSpPr/>
          <p:nvPr/>
        </p:nvSpPr>
        <p:spPr>
          <a:xfrm>
            <a:off x="6666230" y="2875464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신발 종류 </a:t>
            </a:r>
            <a:r>
              <a:rPr lang="en-US" altLang="ko-KR" sz="1200" dirty="0"/>
              <a:t>- </a:t>
            </a:r>
            <a:r>
              <a:rPr lang="ko-KR" altLang="en-US" sz="1200" dirty="0"/>
              <a:t>운동화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BC8EE67-09E2-C8F0-592B-ADC7F5707D4F}"/>
              </a:ext>
            </a:extLst>
          </p:cNvPr>
          <p:cNvSpPr/>
          <p:nvPr/>
        </p:nvSpPr>
        <p:spPr>
          <a:xfrm>
            <a:off x="3805963" y="1166873"/>
            <a:ext cx="1574800" cy="1158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16C66A9-8DD4-8CCE-3B02-E5BEF6598069}"/>
              </a:ext>
            </a:extLst>
          </p:cNvPr>
          <p:cNvSpPr/>
          <p:nvPr/>
        </p:nvSpPr>
        <p:spPr>
          <a:xfrm>
            <a:off x="6666230" y="3401466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신발 색상 </a:t>
            </a:r>
            <a:r>
              <a:rPr lang="en-US" altLang="ko-KR" sz="1200" dirty="0"/>
              <a:t>- </a:t>
            </a:r>
            <a:r>
              <a:rPr lang="ko-KR" altLang="en-US" sz="1200" dirty="0"/>
              <a:t>하얀색</a:t>
            </a:r>
          </a:p>
        </p:txBody>
      </p:sp>
      <p:pic>
        <p:nvPicPr>
          <p:cNvPr id="56" name="그래픽 55" descr="배지 체크 표시1 단색으로 채워진">
            <a:extLst>
              <a:ext uri="{FF2B5EF4-FFF2-40B4-BE49-F238E27FC236}">
                <a16:creationId xmlns:a16="http://schemas.microsoft.com/office/drawing/2014/main" id="{FC0D4519-CB34-9B43-DF67-37ACF1F18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700" y="1647657"/>
            <a:ext cx="415333" cy="41533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FF199E-E307-6639-A1D2-6C87128F5F3B}"/>
              </a:ext>
            </a:extLst>
          </p:cNvPr>
          <p:cNvSpPr/>
          <p:nvPr/>
        </p:nvSpPr>
        <p:spPr>
          <a:xfrm>
            <a:off x="3805963" y="2324571"/>
            <a:ext cx="1574800" cy="1158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03CA6C-3AD0-6110-C5BE-C941F275906A}"/>
              </a:ext>
            </a:extLst>
          </p:cNvPr>
          <p:cNvSpPr/>
          <p:nvPr/>
        </p:nvSpPr>
        <p:spPr>
          <a:xfrm>
            <a:off x="3805963" y="3483108"/>
            <a:ext cx="1574800" cy="576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래픽 58" descr="배지 체크 표시1 단색으로 채워진">
            <a:extLst>
              <a:ext uri="{FF2B5EF4-FFF2-40B4-BE49-F238E27FC236}">
                <a16:creationId xmlns:a16="http://schemas.microsoft.com/office/drawing/2014/main" id="{C43FD135-783C-2E0F-C8C5-9CA2FE26C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090" y="1966028"/>
            <a:ext cx="415333" cy="41533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2F5C1B0-6F62-4BDD-7D8A-99B9DFDD84D5}"/>
              </a:ext>
            </a:extLst>
          </p:cNvPr>
          <p:cNvSpPr txBox="1"/>
          <p:nvPr/>
        </p:nvSpPr>
        <p:spPr>
          <a:xfrm>
            <a:off x="9987580" y="1837138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섹션 선택 기능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5A0FD12-F15F-BE0C-C311-DA8AD7A0ABC1}"/>
              </a:ext>
            </a:extLst>
          </p:cNvPr>
          <p:cNvCxnSpPr>
            <a:cxnSpLocks/>
          </p:cNvCxnSpPr>
          <p:nvPr/>
        </p:nvCxnSpPr>
        <p:spPr>
          <a:xfrm flipH="1" flipV="1">
            <a:off x="1940212" y="952394"/>
            <a:ext cx="2213002" cy="6675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그림 61" descr="의류, 활동적 셔츠, 티셔츠, 상의이(가) 표시된 사진&#10;&#10;자동 생성된 설명">
            <a:extLst>
              <a:ext uri="{FF2B5EF4-FFF2-40B4-BE49-F238E27FC236}">
                <a16:creationId xmlns:a16="http://schemas.microsoft.com/office/drawing/2014/main" id="{6F598BFF-7D55-986F-CE9E-4FAD15DB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4" y="289324"/>
            <a:ext cx="1460971" cy="175316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B905CDB-290E-4509-882B-025058639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23" y="4817178"/>
            <a:ext cx="838933" cy="848359"/>
          </a:xfrm>
          <a:prstGeom prst="rect">
            <a:avLst/>
          </a:prstGeom>
        </p:spPr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C95C684D-8E25-8CC6-FE4B-89847F708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5403" y="4843388"/>
            <a:ext cx="2119478" cy="714475"/>
          </a:xfrm>
          <a:prstGeom prst="rect">
            <a:avLst/>
          </a:prstGeom>
        </p:spPr>
      </p:pic>
      <p:pic>
        <p:nvPicPr>
          <p:cNvPr id="2052" name="그림 2051">
            <a:extLst>
              <a:ext uri="{FF2B5EF4-FFF2-40B4-BE49-F238E27FC236}">
                <a16:creationId xmlns:a16="http://schemas.microsoft.com/office/drawing/2014/main" id="{C7D3E911-C6BF-7819-A85F-C0BBA125D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923" y="5858563"/>
            <a:ext cx="838933" cy="899645"/>
          </a:xfrm>
          <a:prstGeom prst="rect">
            <a:avLst/>
          </a:prstGeom>
        </p:spPr>
      </p:pic>
      <p:pic>
        <p:nvPicPr>
          <p:cNvPr id="2053" name="그림 2052">
            <a:extLst>
              <a:ext uri="{FF2B5EF4-FFF2-40B4-BE49-F238E27FC236}">
                <a16:creationId xmlns:a16="http://schemas.microsoft.com/office/drawing/2014/main" id="{EC977512-9A8D-C936-2360-E0C16DD0BC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5403" y="5892330"/>
            <a:ext cx="2045110" cy="666843"/>
          </a:xfrm>
          <a:prstGeom prst="rect">
            <a:avLst/>
          </a:prstGeom>
        </p:spPr>
      </p:pic>
      <p:cxnSp>
        <p:nvCxnSpPr>
          <p:cNvPr id="2054" name="직선 연결선 42">
            <a:extLst>
              <a:ext uri="{FF2B5EF4-FFF2-40B4-BE49-F238E27FC236}">
                <a16:creationId xmlns:a16="http://schemas.microsoft.com/office/drawing/2014/main" id="{6DEDE14E-B253-67D2-39FE-C13A71A60548}"/>
              </a:ext>
            </a:extLst>
          </p:cNvPr>
          <p:cNvCxnSpPr/>
          <p:nvPr/>
        </p:nvCxnSpPr>
        <p:spPr>
          <a:xfrm>
            <a:off x="0" y="4675566"/>
            <a:ext cx="12192000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5" name="직선 연결선 43">
            <a:extLst>
              <a:ext uri="{FF2B5EF4-FFF2-40B4-BE49-F238E27FC236}">
                <a16:creationId xmlns:a16="http://schemas.microsoft.com/office/drawing/2014/main" id="{D366B591-3193-DE48-E25E-42AF2147709B}"/>
              </a:ext>
            </a:extLst>
          </p:cNvPr>
          <p:cNvCxnSpPr/>
          <p:nvPr/>
        </p:nvCxnSpPr>
        <p:spPr>
          <a:xfrm>
            <a:off x="0" y="5765623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그림 2055">
            <a:extLst>
              <a:ext uri="{FF2B5EF4-FFF2-40B4-BE49-F238E27FC236}">
                <a16:creationId xmlns:a16="http://schemas.microsoft.com/office/drawing/2014/main" id="{155F0133-A983-862F-8CE6-20C19C0CE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3324" y="4727972"/>
            <a:ext cx="838933" cy="975902"/>
          </a:xfrm>
          <a:prstGeom prst="rect">
            <a:avLst/>
          </a:prstGeom>
        </p:spPr>
      </p:pic>
      <p:pic>
        <p:nvPicPr>
          <p:cNvPr id="2057" name="그림 2056">
            <a:extLst>
              <a:ext uri="{FF2B5EF4-FFF2-40B4-BE49-F238E27FC236}">
                <a16:creationId xmlns:a16="http://schemas.microsoft.com/office/drawing/2014/main" id="{62A1081D-E6B0-362C-644A-1F62249AF7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9968" y="4919573"/>
            <a:ext cx="2066108" cy="647790"/>
          </a:xfrm>
          <a:prstGeom prst="rect">
            <a:avLst/>
          </a:prstGeom>
        </p:spPr>
      </p:pic>
      <p:pic>
        <p:nvPicPr>
          <p:cNvPr id="2058" name="그림 2057">
            <a:extLst>
              <a:ext uri="{FF2B5EF4-FFF2-40B4-BE49-F238E27FC236}">
                <a16:creationId xmlns:a16="http://schemas.microsoft.com/office/drawing/2014/main" id="{59559CE5-8CD0-5AE7-8F29-A30A296EF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1639" y="5931274"/>
            <a:ext cx="850569" cy="783958"/>
          </a:xfrm>
          <a:prstGeom prst="rect">
            <a:avLst/>
          </a:prstGeom>
        </p:spPr>
      </p:pic>
      <p:pic>
        <p:nvPicPr>
          <p:cNvPr id="2059" name="그림 2058">
            <a:extLst>
              <a:ext uri="{FF2B5EF4-FFF2-40B4-BE49-F238E27FC236}">
                <a16:creationId xmlns:a16="http://schemas.microsoft.com/office/drawing/2014/main" id="{421C8D49-036D-BB6E-EDB1-D38D268C68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9968" y="5967787"/>
            <a:ext cx="1982754" cy="710932"/>
          </a:xfrm>
          <a:prstGeom prst="rect">
            <a:avLst/>
          </a:prstGeom>
        </p:spPr>
      </p:pic>
      <p:pic>
        <p:nvPicPr>
          <p:cNvPr id="2060" name="그림 2059">
            <a:extLst>
              <a:ext uri="{FF2B5EF4-FFF2-40B4-BE49-F238E27FC236}">
                <a16:creationId xmlns:a16="http://schemas.microsoft.com/office/drawing/2014/main" id="{7CEDBB68-66F4-9531-40A1-3D86EDDD7E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2115" y="4733557"/>
            <a:ext cx="970341" cy="927351"/>
          </a:xfrm>
          <a:prstGeom prst="rect">
            <a:avLst/>
          </a:prstGeom>
        </p:spPr>
      </p:pic>
      <p:pic>
        <p:nvPicPr>
          <p:cNvPr id="2061" name="그림 2060">
            <a:extLst>
              <a:ext uri="{FF2B5EF4-FFF2-40B4-BE49-F238E27FC236}">
                <a16:creationId xmlns:a16="http://schemas.microsoft.com/office/drawing/2014/main" id="{5D600E4E-22FF-058C-EFFB-20EDEA2B23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57090" y="4742035"/>
            <a:ext cx="2106832" cy="895475"/>
          </a:xfrm>
          <a:prstGeom prst="rect">
            <a:avLst/>
          </a:prstGeom>
        </p:spPr>
      </p:pic>
      <p:pic>
        <p:nvPicPr>
          <p:cNvPr id="2062" name="그림 2061">
            <a:extLst>
              <a:ext uri="{FF2B5EF4-FFF2-40B4-BE49-F238E27FC236}">
                <a16:creationId xmlns:a16="http://schemas.microsoft.com/office/drawing/2014/main" id="{C8C6E885-4671-AA4D-0388-E6433DA868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6537" y="5892330"/>
            <a:ext cx="965919" cy="880187"/>
          </a:xfrm>
          <a:prstGeom prst="rect">
            <a:avLst/>
          </a:prstGeom>
        </p:spPr>
      </p:pic>
      <p:pic>
        <p:nvPicPr>
          <p:cNvPr id="2063" name="그림 2062">
            <a:extLst>
              <a:ext uri="{FF2B5EF4-FFF2-40B4-BE49-F238E27FC236}">
                <a16:creationId xmlns:a16="http://schemas.microsoft.com/office/drawing/2014/main" id="{160FFA7F-59B7-B8BA-379D-ABAA905A1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4939" y="5931274"/>
            <a:ext cx="2011133" cy="714475"/>
          </a:xfrm>
          <a:prstGeom prst="rect">
            <a:avLst/>
          </a:prstGeom>
        </p:spPr>
      </p:pic>
      <p:cxnSp>
        <p:nvCxnSpPr>
          <p:cNvPr id="2064" name="직선 연결선 60">
            <a:extLst>
              <a:ext uri="{FF2B5EF4-FFF2-40B4-BE49-F238E27FC236}">
                <a16:creationId xmlns:a16="http://schemas.microsoft.com/office/drawing/2014/main" id="{0746A422-BCBC-0CBD-066F-543E60BB8E83}"/>
              </a:ext>
            </a:extLst>
          </p:cNvPr>
          <p:cNvCxnSpPr>
            <a:cxnSpLocks/>
          </p:cNvCxnSpPr>
          <p:nvPr/>
        </p:nvCxnSpPr>
        <p:spPr>
          <a:xfrm>
            <a:off x="3944681" y="4654263"/>
            <a:ext cx="0" cy="22440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직선 연결선 63">
            <a:extLst>
              <a:ext uri="{FF2B5EF4-FFF2-40B4-BE49-F238E27FC236}">
                <a16:creationId xmlns:a16="http://schemas.microsoft.com/office/drawing/2014/main" id="{D3BC5E8F-3C7A-46FF-79E7-CEC8348F0860}"/>
              </a:ext>
            </a:extLst>
          </p:cNvPr>
          <p:cNvCxnSpPr>
            <a:cxnSpLocks/>
          </p:cNvCxnSpPr>
          <p:nvPr/>
        </p:nvCxnSpPr>
        <p:spPr>
          <a:xfrm>
            <a:off x="7903536" y="4654263"/>
            <a:ext cx="0" cy="22440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6" name="직사각형 2065">
            <a:extLst>
              <a:ext uri="{FF2B5EF4-FFF2-40B4-BE49-F238E27FC236}">
                <a16:creationId xmlns:a16="http://schemas.microsoft.com/office/drawing/2014/main" id="{0383F07D-C6AD-8CA6-60B2-F47BE070469C}"/>
              </a:ext>
            </a:extLst>
          </p:cNvPr>
          <p:cNvSpPr/>
          <p:nvPr/>
        </p:nvSpPr>
        <p:spPr>
          <a:xfrm>
            <a:off x="6676621" y="3937095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성별 </a:t>
            </a:r>
            <a:r>
              <a:rPr lang="en-US" altLang="ko-KR" sz="1200" dirty="0"/>
              <a:t>-</a:t>
            </a:r>
            <a:r>
              <a:rPr lang="ko-KR" altLang="en-US" sz="1200" dirty="0"/>
              <a:t> 아바타 선택</a:t>
            </a:r>
          </a:p>
        </p:txBody>
      </p:sp>
      <p:pic>
        <p:nvPicPr>
          <p:cNvPr id="2106" name="그림 2105">
            <a:extLst>
              <a:ext uri="{FF2B5EF4-FFF2-40B4-BE49-F238E27FC236}">
                <a16:creationId xmlns:a16="http://schemas.microsoft.com/office/drawing/2014/main" id="{22FE7026-7CA3-6DBF-AF7A-7ECF570261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3880" y="3407426"/>
            <a:ext cx="1200967" cy="1011519"/>
          </a:xfrm>
          <a:prstGeom prst="rect">
            <a:avLst/>
          </a:prstGeom>
        </p:spPr>
      </p:pic>
      <p:pic>
        <p:nvPicPr>
          <p:cNvPr id="2107" name="그림 2106">
            <a:extLst>
              <a:ext uri="{FF2B5EF4-FFF2-40B4-BE49-F238E27FC236}">
                <a16:creationId xmlns:a16="http://schemas.microsoft.com/office/drawing/2014/main" id="{E4D32685-1D22-B233-6C48-CA9654E20E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2329" y="1898167"/>
            <a:ext cx="1297871" cy="1315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C3F818-C758-1B71-93C8-8CF0E0ACA8DC}"/>
              </a:ext>
            </a:extLst>
          </p:cNvPr>
          <p:cNvSpPr/>
          <p:nvPr/>
        </p:nvSpPr>
        <p:spPr>
          <a:xfrm>
            <a:off x="294923" y="365572"/>
            <a:ext cx="1511788" cy="14934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C9ABBC-BFF4-B923-FDD7-D10FE0EFD074}"/>
              </a:ext>
            </a:extLst>
          </p:cNvPr>
          <p:cNvSpPr/>
          <p:nvPr/>
        </p:nvSpPr>
        <p:spPr>
          <a:xfrm>
            <a:off x="294923" y="1858978"/>
            <a:ext cx="1511788" cy="14934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601A57-FFF2-1139-CD74-58640FD32E04}"/>
              </a:ext>
            </a:extLst>
          </p:cNvPr>
          <p:cNvSpPr/>
          <p:nvPr/>
        </p:nvSpPr>
        <p:spPr>
          <a:xfrm>
            <a:off x="292384" y="3351157"/>
            <a:ext cx="1511788" cy="112026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020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1" name="TextBox 2110">
            <a:extLst>
              <a:ext uri="{FF2B5EF4-FFF2-40B4-BE49-F238E27FC236}">
                <a16:creationId xmlns:a16="http://schemas.microsoft.com/office/drawing/2014/main" id="{0E74814E-E08E-04BD-6DA1-56732FB8F8EC}"/>
              </a:ext>
            </a:extLst>
          </p:cNvPr>
          <p:cNvSpPr txBox="1"/>
          <p:nvPr/>
        </p:nvSpPr>
        <p:spPr>
          <a:xfrm>
            <a:off x="1383179" y="6263661"/>
            <a:ext cx="942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이미지 합성 알고리즘 작성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251E0C-2C21-ED05-4329-E6A45917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88" y="603076"/>
            <a:ext cx="8884024" cy="54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시나리오 페이지 제작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Vision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Stylegan1,2,3, ACGPN,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gc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GAN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모델 조사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PF-AFN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환경 설정 및 테스팅 과정 진행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66A0EB1-D32B-3DAB-6FFC-FA3A94B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161" y="292279"/>
            <a:ext cx="3607353" cy="6012255"/>
          </a:xfrm>
          <a:prstGeom prst="rect">
            <a:avLst/>
          </a:prstGeom>
        </p:spPr>
      </p:pic>
      <p:pic>
        <p:nvPicPr>
          <p:cNvPr id="6" name="image11.png">
            <a:extLst>
              <a:ext uri="{FF2B5EF4-FFF2-40B4-BE49-F238E27FC236}">
                <a16:creationId xmlns:a16="http://schemas.microsoft.com/office/drawing/2014/main" id="{0F7DCA23-4DC7-B852-AC76-76D10F9C9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7" y="1529242"/>
            <a:ext cx="52959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69F0617D-46FE-053C-EED1-6E5FD3CE852F}"/>
              </a:ext>
            </a:extLst>
          </p:cNvPr>
          <p:cNvSpPr/>
          <p:nvPr/>
        </p:nvSpPr>
        <p:spPr>
          <a:xfrm>
            <a:off x="5628798" y="2731877"/>
            <a:ext cx="864705" cy="5665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CB630-145D-378A-5A38-B3C3433996EF}"/>
              </a:ext>
            </a:extLst>
          </p:cNvPr>
          <p:cNvSpPr txBox="1"/>
          <p:nvPr/>
        </p:nvSpPr>
        <p:spPr>
          <a:xfrm>
            <a:off x="-1003447" y="5328758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오른쪽 커스텀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</a:rPr>
              <a:t>입력값에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 따른 가상 의류 이미지 생성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피팅한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아이템과 유사한 상품 하단 추천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169907-759B-E3E5-85B2-08C2889E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172" y="2407485"/>
            <a:ext cx="2814860" cy="3629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768291-8178-5508-1C50-B8EC65179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953" y="518639"/>
            <a:ext cx="1066800" cy="74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3449A6-99CD-6980-9340-5AB98B666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7303" y="1596077"/>
            <a:ext cx="1054100" cy="87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976878-E8A6-1944-EC09-C04300A23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303" y="2800515"/>
            <a:ext cx="1079500" cy="60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C39CDB-B48F-0C62-32C6-0237EC387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2295" y="4650591"/>
            <a:ext cx="1079500" cy="86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F07AAD-2E19-2E79-E767-998E39A5B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7303" y="3707615"/>
            <a:ext cx="1092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391884" y="5647351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이미지를 직접 불러와서 유사한 상품에 대한 추천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오른쪽 섹션에 결과 및 결과 상품 피팅 기능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06F36E-3D81-C82F-579F-0D82D732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6" y="415209"/>
            <a:ext cx="5308600" cy="393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DB8B13-B5AF-8DFE-53AB-A2D06FC57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55757"/>
            <a:ext cx="5295900" cy="391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E1B696-A27E-F955-B771-ED632A37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34" y="1068457"/>
            <a:ext cx="5308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인공지능 </a:t>
            </a:r>
            <a:r>
              <a:rPr lang="en-US" altLang="ko-KR" dirty="0"/>
              <a:t>stylegan1, 2,3, ACGPN, </a:t>
            </a:r>
            <a:r>
              <a:rPr lang="en-US" altLang="ko-KR" dirty="0" err="1"/>
              <a:t>cp</a:t>
            </a:r>
            <a:r>
              <a:rPr lang="en-US" altLang="ko-KR" dirty="0"/>
              <a:t>-</a:t>
            </a:r>
            <a:r>
              <a:rPr lang="en-US" altLang="ko-KR" dirty="0" err="1"/>
              <a:t>vton</a:t>
            </a:r>
            <a:r>
              <a:rPr lang="en-US" altLang="ko-KR" dirty="0"/>
              <a:t>-plus, </a:t>
            </a:r>
            <a:r>
              <a:rPr lang="en-US" altLang="ko-KR" dirty="0" err="1"/>
              <a:t>gc</a:t>
            </a:r>
            <a:r>
              <a:rPr lang="en-US" altLang="ko-KR" dirty="0"/>
              <a:t> </a:t>
            </a:r>
            <a:r>
              <a:rPr lang="en-US" altLang="ko-KR" dirty="0" err="1"/>
              <a:t>gan,DGP</a:t>
            </a:r>
            <a:r>
              <a:rPr lang="en-US" altLang="ko-KR" dirty="0"/>
              <a:t>  </a:t>
            </a:r>
            <a:r>
              <a:rPr lang="ko-KR" altLang="en-US" dirty="0"/>
              <a:t>과 같은</a:t>
            </a:r>
            <a:r>
              <a:rPr lang="en-US" altLang="ko-KR" dirty="0"/>
              <a:t>, </a:t>
            </a:r>
            <a:r>
              <a:rPr lang="ko-KR" altLang="en-US" dirty="0"/>
              <a:t>가상 의류 </a:t>
            </a:r>
            <a:r>
              <a:rPr lang="ko-KR" altLang="en-US" dirty="0" err="1"/>
              <a:t>피팅에</a:t>
            </a:r>
            <a:r>
              <a:rPr lang="en-US" altLang="ko-KR" dirty="0"/>
              <a:t> </a:t>
            </a:r>
            <a:r>
              <a:rPr lang="ko-KR" altLang="en-US" dirty="0"/>
              <a:t>적합한 인공지능 모델을 검색</a:t>
            </a:r>
          </a:p>
        </p:txBody>
      </p:sp>
      <p:pic>
        <p:nvPicPr>
          <p:cNvPr id="1027" name="Picture 3" descr="C:\Users\user\Desktop\4.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4" y="577867"/>
            <a:ext cx="5861004" cy="31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61" y="2284320"/>
            <a:ext cx="5610109" cy="34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user\Desktop\1.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12" y="190500"/>
            <a:ext cx="6219922" cy="418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4.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73" y="3366173"/>
            <a:ext cx="4513998" cy="2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1" y="478942"/>
            <a:ext cx="11169650" cy="52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9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 AFN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 테스트 및 실행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632012"/>
            <a:ext cx="721062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페이지 제작 및 이미지 로드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입력에 따른 모델 가상 피팅 이미지 드롭 기능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Google Vision API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86F4789-B71B-580F-D30E-4D249D1B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51" y="1001585"/>
            <a:ext cx="8050697" cy="4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1163</Words>
  <Application>Microsoft Macintosh PowerPoint</Application>
  <PresentationFormat>와이드스크린</PresentationFormat>
  <Paragraphs>377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Apple SD Gothic Neo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184</cp:revision>
  <dcterms:created xsi:type="dcterms:W3CDTF">2021-10-22T06:13:27Z</dcterms:created>
  <dcterms:modified xsi:type="dcterms:W3CDTF">2023-06-21T20:10:55Z</dcterms:modified>
</cp:coreProperties>
</file>